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5" d="100"/>
          <a:sy n="85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ap&#10;&#10;Description automatically generated">
            <a:extLst>
              <a:ext uri="{FF2B5EF4-FFF2-40B4-BE49-F238E27FC236}">
                <a16:creationId xmlns:a16="http://schemas.microsoft.com/office/drawing/2014/main" id="{A01A5078-7DA3-E0FA-B109-58FC3D8D7F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" b="575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snow, dog, transport, outdoor&#10;&#10;Description automatically generated">
            <a:extLst>
              <a:ext uri="{FF2B5EF4-FFF2-40B4-BE49-F238E27FC236}">
                <a16:creationId xmlns:a16="http://schemas.microsoft.com/office/drawing/2014/main" id="{41573798-0DDE-0584-9192-075377ACD4B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b="2060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4 - Bear.jpg" descr="Image 4 - Bear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eer.jpeg" descr="Deer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55515"/>
            <a:ext cx="13004800" cy="74425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oar.jpeg" descr="Boar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5 - stone age hut.jpg" descr="Image 5 - stone age hut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5507"/>
            <a:ext cx="13004800" cy="7002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</vt:lpstr>
      <vt:lpstr>Helvetica Light</vt:lpstr>
      <vt:lpstr>Helvetica Neue</vt:lpstr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Taylor</cp:lastModifiedBy>
  <cp:revision>3</cp:revision>
  <dcterms:modified xsi:type="dcterms:W3CDTF">2023-03-15T11:57:22Z</dcterms:modified>
</cp:coreProperties>
</file>