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368" y="0"/>
            <a:ext cx="9009889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Romans in Britain"/>
          <p:cNvSpPr txBox="1"/>
          <p:nvPr>
            <p:ph type="ctrTitle"/>
          </p:nvPr>
        </p:nvSpPr>
        <p:spPr>
          <a:xfrm>
            <a:off x="2514600" y="27305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The Romans in Britain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093" r="0" b="120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5" name="Roman soldiers lived inside the forts in buildings called barracks"/>
          <p:cNvSpPr txBox="1"/>
          <p:nvPr>
            <p:ph type="title"/>
          </p:nvPr>
        </p:nvSpPr>
        <p:spPr>
          <a:xfrm>
            <a:off x="762000" y="7302500"/>
            <a:ext cx="11480800" cy="1720354"/>
          </a:xfrm>
          <a:prstGeom prst="rect">
            <a:avLst/>
          </a:prstGeom>
        </p:spPr>
        <p:txBody>
          <a:bodyPr/>
          <a:lstStyle>
            <a:lvl1pPr defTabSz="479044">
              <a:defRPr sz="5248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lvl1pPr>
          </a:lstStyle>
          <a:p>
            <a:pPr/>
            <a:r>
              <a:t>Roman soldiers lived inside the forts in buildings called barracks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movie.gif" descr="pasted-movie.g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4723" t="0" r="2472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The Romans built a wall across Northern Britain"/>
          <p:cNvSpPr txBox="1"/>
          <p:nvPr>
            <p:ph type="title"/>
          </p:nvPr>
        </p:nvSpPr>
        <p:spPr>
          <a:xfrm>
            <a:off x="762000" y="419100"/>
            <a:ext cx="5384800" cy="3607346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/>
            <a:r>
              <a:t>The Romans built a wall across Northern Britain</a:t>
            </a:r>
          </a:p>
        </p:txBody>
      </p:sp>
      <p:sp>
        <p:nvSpPr>
          <p:cNvPr id="124" name="It was named after the Emperor who commissioned it, Hadrian."/>
          <p:cNvSpPr txBox="1"/>
          <p:nvPr>
            <p:ph type="body" sz="quarter" idx="1"/>
          </p:nvPr>
        </p:nvSpPr>
        <p:spPr>
          <a:xfrm>
            <a:off x="762000" y="4432300"/>
            <a:ext cx="5384800" cy="381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It was named after the Emperor who commissioned it, Hadrian.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542" t="0" r="1654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The Wall as it is now"/>
          <p:cNvSpPr txBox="1"/>
          <p:nvPr>
            <p:ph type="body" sz="quarter" idx="1"/>
          </p:nvPr>
        </p:nvSpPr>
        <p:spPr>
          <a:xfrm>
            <a:off x="762000" y="7111999"/>
            <a:ext cx="11480800" cy="13782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The Wall as it is now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55" t="0" r="5555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604" r="0" b="86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4" name="The Wall back in the time of the Romans"/>
          <p:cNvSpPr txBox="1"/>
          <p:nvPr>
            <p:ph type="title"/>
          </p:nvPr>
        </p:nvSpPr>
        <p:spPr>
          <a:xfrm>
            <a:off x="762000" y="7531100"/>
            <a:ext cx="11480800" cy="1079500"/>
          </a:xfrm>
          <a:prstGeom prst="rect">
            <a:avLst/>
          </a:prstGeom>
        </p:spPr>
        <p:txBody>
          <a:bodyPr/>
          <a:lstStyle>
            <a:lvl1pPr defTabSz="420624">
              <a:defRPr sz="4608"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defRPr>
            </a:lvl1pPr>
          </a:lstStyle>
          <a:p>
            <a:pPr/>
            <a:r>
              <a:t>The Wall back in the time of the Romans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333" t="0" r="3333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2280" r="0" b="222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The Romans built forts along the Wall"/>
          <p:cNvSpPr txBox="1"/>
          <p:nvPr>
            <p:ph type="title"/>
          </p:nvPr>
        </p:nvSpPr>
        <p:spPr>
          <a:xfrm>
            <a:off x="762000" y="7531100"/>
            <a:ext cx="11480800" cy="1079500"/>
          </a:xfrm>
          <a:prstGeom prst="rect">
            <a:avLst/>
          </a:prstGeom>
        </p:spPr>
        <p:txBody>
          <a:bodyPr/>
          <a:lstStyle>
            <a:lvl1pPr defTabSz="455675">
              <a:defRPr sz="4992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lvl1pPr>
          </a:lstStyle>
          <a:p>
            <a:pPr/>
            <a:r>
              <a:t>The Romans built forts along the Wall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085" r="0" b="90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2" name="This is how they looked in the time of the Romans"/>
          <p:cNvSpPr txBox="1"/>
          <p:nvPr>
            <p:ph type="title"/>
          </p:nvPr>
        </p:nvSpPr>
        <p:spPr>
          <a:xfrm>
            <a:off x="762000" y="7505700"/>
            <a:ext cx="11480800" cy="1079500"/>
          </a:xfrm>
          <a:prstGeom prst="rect">
            <a:avLst/>
          </a:prstGeom>
        </p:spPr>
        <p:txBody>
          <a:bodyPr/>
          <a:lstStyle>
            <a:lvl1pPr defTabSz="338835">
              <a:defRPr sz="3712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lvl1pPr>
          </a:lstStyle>
          <a:p>
            <a:pPr/>
            <a:r>
              <a:t>This is how they looked in the time of the Romans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